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34" r:id="rId1"/>
  </p:sldMasterIdLst>
  <p:notesMasterIdLst>
    <p:notesMasterId r:id="rId28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303" r:id="rId10"/>
    <p:sldId id="311" r:id="rId11"/>
    <p:sldId id="319" r:id="rId12"/>
    <p:sldId id="318" r:id="rId13"/>
    <p:sldId id="320" r:id="rId14"/>
    <p:sldId id="321" r:id="rId15"/>
    <p:sldId id="312" r:id="rId16"/>
    <p:sldId id="314" r:id="rId17"/>
    <p:sldId id="313" r:id="rId18"/>
    <p:sldId id="308" r:id="rId19"/>
    <p:sldId id="307" r:id="rId20"/>
    <p:sldId id="304" r:id="rId21"/>
    <p:sldId id="315" r:id="rId22"/>
    <p:sldId id="316" r:id="rId23"/>
    <p:sldId id="317" r:id="rId24"/>
    <p:sldId id="289" r:id="rId25"/>
    <p:sldId id="309" r:id="rId26"/>
    <p:sldId id="291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36361-9B6C-42AC-AE10-00807D28D419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571C3-2393-4CC7-B54D-68EBAE8E23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228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771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175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40789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5777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56394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2856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860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992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167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921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758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770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30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877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878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019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766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5" r:id="rId1"/>
    <p:sldLayoutId id="2147484536" r:id="rId2"/>
    <p:sldLayoutId id="2147484537" r:id="rId3"/>
    <p:sldLayoutId id="2147484538" r:id="rId4"/>
    <p:sldLayoutId id="2147484539" r:id="rId5"/>
    <p:sldLayoutId id="2147484540" r:id="rId6"/>
    <p:sldLayoutId id="2147484541" r:id="rId7"/>
    <p:sldLayoutId id="2147484542" r:id="rId8"/>
    <p:sldLayoutId id="2147484543" r:id="rId9"/>
    <p:sldLayoutId id="2147484544" r:id="rId10"/>
    <p:sldLayoutId id="2147484545" r:id="rId11"/>
    <p:sldLayoutId id="2147484546" r:id="rId12"/>
    <p:sldLayoutId id="2147484547" r:id="rId13"/>
    <p:sldLayoutId id="2147484548" r:id="rId14"/>
    <p:sldLayoutId id="2147484549" r:id="rId15"/>
    <p:sldLayoutId id="21474845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28599"/>
            <a:ext cx="678661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Өткізген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:Каримова А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У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Көкшетау қаласы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35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бала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бақшасы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</a:p>
          <a:p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Көкшетау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</a:t>
            </a:r>
          </a:p>
        </p:txBody>
      </p:sp>
    </p:spTree>
    <p:extLst>
      <p:ext uri="{BB962C8B-B14F-4D97-AF65-F5344CB8AC3E}">
        <p14:creationId xmlns:p14="http://schemas.microsoft.com/office/powerpoint/2010/main" xmlns="" val="251332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548680"/>
            <a:ext cx="8282881" cy="5492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Сөмкемде көліктердің  суреті бар еді, маған ол сөмке өте қажет.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Өтінемін, сөмкемді табуға көмектесіңіздерші. Мен мектепке баруым керек сөмкемсіз мен қалай мектепке барамын?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-Кәнекей бәріміз қонжықтың сөмкесін іздеп көрейіші.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сөмкен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үйшіктің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қасынан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іздеп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тауып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-Ой қонжық сенің сөмкеңде ойыншықтар ғана, ал көліктің суреті жоқ. Сенің суреттерін қайда?</a:t>
            </a:r>
          </a:p>
          <a:p>
            <a:pPr marL="0" indent="0">
              <a:buNone/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376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620688"/>
            <a:ext cx="7560840" cy="5544616"/>
          </a:xfrm>
        </p:spPr>
      </p:pic>
    </p:spTree>
    <p:extLst>
      <p:ext uri="{BB962C8B-B14F-4D97-AF65-F5344CB8AC3E}">
        <p14:creationId xmlns:p14="http://schemas.microsoft.com/office/powerpoint/2010/main" xmlns="" val="1354173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609599" y="764704"/>
            <a:ext cx="8534401" cy="8640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өліктері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6379" y="1757847"/>
            <a:ext cx="7560840" cy="510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9028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         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 көліктері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1270000"/>
            <a:ext cx="7128792" cy="503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727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803176"/>
          </a:xfrm>
        </p:spPr>
        <p:txBody>
          <a:bodyPr>
            <a:normAutofit/>
          </a:bodyPr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Әуе көліктері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1844825"/>
            <a:ext cx="6768752" cy="4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25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59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Тақтада көліктердің суреті ілінген: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Т: -Қонжық қарашы сенің суреттерін мына жерде.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-Балалар кәнекей барлығымыз суретке қарайықшы.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-мына жерде көліктердің түрлері көп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 сендер білесіңдер ме көліктер Әуе, су, жер көлігі болып бөлінетіндігін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-Жер көлігі жерде жүреді: Машина, автобус, мотоцикл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-Су көлігі суда жүзеді: Кеме қайық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-Әуе көлігі аспанда ұшады: ұшақ, тік ұшақ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-Балалар біздің өмірімізді құтқарушы көліктері де бар екен, оны білу ұшін мен сендерге жұмбақ жасырамын.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715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8282881" cy="720080"/>
          </a:xfrm>
        </p:spPr>
        <p:txBody>
          <a:bodyPr>
            <a:norm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</a:rPr>
              <a:t>Жұмбақтар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92696"/>
            <a:ext cx="7778825" cy="5976664"/>
          </a:xfrm>
        </p:spPr>
        <p:txBody>
          <a:bodyPr>
            <a:normAutofit fontScale="92500" lnSpcReduction="10000"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 таяқ ұстаған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 тәртібін нұсқаған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Өміріңді күзеткен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Ысқырықпен түзеткен  </a:t>
            </a: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(Полиция машинасы)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дәрігер боламын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Үлкені де баланың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Ауырғанда қасында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болып барамын.</a:t>
            </a: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( жедел жәрдем көлігі)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Дабылға тез жететін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Жалынға сүнгіп кететін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Қақалса да түтінге,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Тайсалмайтын батыр кім?</a:t>
            </a:r>
          </a:p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(Өрт сөндіруші көлігі)</a:t>
            </a: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386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484784"/>
            <a:ext cx="8208912" cy="4752528"/>
          </a:xfrm>
        </p:spPr>
      </p:pic>
    </p:spTree>
    <p:extLst>
      <p:ext uri="{BB962C8B-B14F-4D97-AF65-F5344CB8AC3E}">
        <p14:creationId xmlns:p14="http://schemas.microsoft.com/office/powerpoint/2010/main" xmlns="" val="4124054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000" dirty="0" smtClean="0"/>
              <a:t> </a:t>
            </a: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r>
              <a:rPr lang="kk-KZ" sz="2400" b="1" dirty="0" smtClean="0"/>
              <a:t/>
            </a:r>
            <a:br>
              <a:rPr lang="kk-KZ" sz="2400" b="1" dirty="0" smtClean="0"/>
            </a:br>
            <a:endParaRPr lang="ru-RU" sz="2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1" y="0"/>
            <a:ext cx="8538020" cy="6901321"/>
          </a:xfrm>
        </p:spPr>
        <p:txBody>
          <a:bodyPr>
            <a:normAutofit/>
          </a:bodyPr>
          <a:lstStyle/>
          <a:p>
            <a:endParaRPr lang="kk-KZ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kk-KZ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Тыныс алу жаттығуы»</a:t>
            </a:r>
          </a:p>
          <a:p>
            <a:r>
              <a:rPr lang="kk-KZ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Пойыз»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Поровоз жүреді чух-чух, пойыз жүреді чих-чих демімізді шығарамыз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1171600"/>
          </a:xfrm>
        </p:spPr>
        <p:txBody>
          <a:bodyPr>
            <a:normAutofit fontScale="90000"/>
          </a:bodyPr>
          <a:lstStyle/>
          <a:p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980728"/>
            <a:ext cx="8748464" cy="5544615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kk-KZ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Көліктердің қоғамдық, жеке және жүк көліктері болып бөлінетінін айтады.</a:t>
            </a:r>
          </a:p>
          <a:p>
            <a:r>
              <a:rPr lang="kk-KZ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-Машинаны  жүргізетін адамды кім деп атауға болады?</a:t>
            </a:r>
          </a:p>
          <a:p>
            <a:r>
              <a:rPr lang="kk-KZ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Ұшақты жүргізетін адамды кім деп айтуға болады?</a:t>
            </a:r>
          </a:p>
          <a:p>
            <a:r>
              <a:rPr lang="kk-KZ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-Кемені жүргізетін адамды кім деп айтуға болады?</a:t>
            </a:r>
          </a:p>
          <a:p>
            <a:r>
              <a:rPr lang="kk-KZ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-Жүргізуші ең басты нені білу керек?</a:t>
            </a:r>
            <a:r>
              <a:rPr lang="ru-RU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80089" y="692696"/>
            <a:ext cx="8229600" cy="4954555"/>
          </a:xfrm>
        </p:spPr>
        <p:txBody>
          <a:bodyPr/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Бөлімдері: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 ортамен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таныстыру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844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kk-KZ" sz="1000" b="1" dirty="0" smtClean="0"/>
              <a:t> </a:t>
            </a: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kk-KZ" sz="1000" b="1" dirty="0" smtClean="0"/>
              <a:t> </a:t>
            </a: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6264696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7936" y="398313"/>
            <a:ext cx="859606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Сергіту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сәті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Өзімді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жақсы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көремін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/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кеудеге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айқастыру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сайын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өсіп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келемін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/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көтеру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Ойынға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кірем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күнде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мен, /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секіру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Ұйқыға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батам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түнде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/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жаққа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сүйеу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Суға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барып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түсемін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/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жүзіп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Содан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соң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тамақ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ішемін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қасық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ұстауды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Мамамның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тілін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аламын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қарай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иілу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Міне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сондай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баламын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/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қолды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созу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6336704"/>
          </a:xfrm>
        </p:spPr>
        <p:txBody>
          <a:bodyPr>
            <a:no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қонжыққа көліктердің қимыл қозғалысын айтып берейік мен бастайын сендер аяқтаңдар.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Кеме жүзеді, ал машина.........( жүреді )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Трамвай жүреді ал ұшақ ...........(Ұшады)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 жүреді ал кеме ............ (жүзеді)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Ұшақ ұшады ал мотоцикл ............. (жүреді)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-Балалар қонжық бізде сабаққа жақсы дайындалды, оның кететін уақыты болды. Қонжық сабаққа кешікпеу үшін оны көлікпен жіберейік. 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-үстел үстіне отырып, үстелдегі геометриялық пішіндерден көлік құрастырамыз. Кімнің көлігі ұнайды қонжық сол көлікпен кетеді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3692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5995" y="908721"/>
            <a:ext cx="2787611" cy="271490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1120" y="3393780"/>
            <a:ext cx="6255216" cy="30595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764704"/>
            <a:ext cx="3942380" cy="285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9362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80728"/>
            <a:ext cx="7706817" cy="5060635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жұмысын аяқтаған соң қонжық өзіне ұнаған көлігін таңдап алады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-рахмет сендерге балалар маған барлық көлік түрлері ұнады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енді кетейін.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081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83568" y="1428736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Рефлексивтік-түзетушілік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үгін қонаққа кім келді?</a:t>
            </a:r>
          </a:p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-Қандай көлік түрлерімен таныстыңдар?</a:t>
            </a:r>
          </a:p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-Көліктердің қандай пайдасы бар?</a:t>
            </a:r>
          </a:p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Көліктермен алыс жерлерге баруға, жүктерді тасуға болады?</a:t>
            </a:r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dirty="0" smtClean="0">
                <a:solidFill>
                  <a:srgbClr val="002060"/>
                </a:solidFill>
              </a:rPr>
              <a:t>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 соңынан оқу іс-әрекетке белсенділік танытқаны үшін мақтап</a:t>
            </a:r>
            <a:r>
              <a:rPr lang="kk-KZ" dirty="0">
                <a:solidFill>
                  <a:srgbClr val="002060"/>
                </a:solidFill>
              </a:rPr>
              <a:t>,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мадақтау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17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066857" cy="5411688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«Сипатта ойыны»</a:t>
            </a:r>
            <a:b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Шарты: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Көп суреттің ішінен өзіне ұнаған көлік туралы айтып беру. 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1721" y="2420888"/>
            <a:ext cx="6062610" cy="380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235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1071546"/>
            <a:ext cx="835292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/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Күтілетін нәтиже: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біледі: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.Көлік түрлері, олардың қызметіне қарай бөлінуі, айырмашылықтары мен ұқсастықтарын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Қандай түсініктерді игерді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Көлік жүргізу үшін арнайы маман иесі  (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жүргізуші, машинист, капитан, ұшқыш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болатындығын 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Меңгерген дағдылары мен іскерліктері: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 түрлерінің сыртқы құрылысы мен қызметіне қарай ажыратады.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283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жаңалығы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інгі балалардың     </a:t>
            </a:r>
          </a:p>
          <a:p>
            <a:pPr marL="0" indent="0"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М. Монтессори технологиясының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ойындары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ой -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өрісін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кеңейту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алалардың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сенсорлық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қабілеттілігін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768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Өзектілігі: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сенсорлық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қатынастарын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зерттеуге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сенсорлық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пішініне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кеңістіктегі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сезім мүшелерінің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4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6800" y="332656"/>
            <a:ext cx="7086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pPr algn="ctr"/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 жасына дейінгі балалардың ойындарға деген қызығушылықтарын арттыру.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762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57200" y="1417638"/>
            <a:ext cx="8229600" cy="4459634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r>
              <a:rPr lang="ru-RU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</a:rPr>
              <a:t/>
            </a:r>
            <a:br>
              <a:rPr lang="kk-KZ" sz="2800" dirty="0" smtClean="0">
                <a:solidFill>
                  <a:srgbClr val="002060"/>
                </a:solidFill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1)Білімділік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түрлерінің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өміріндегі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маңыздылығы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білімдерін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2)Дамытушылық: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Сөздік қорын және зейінін  дамыту.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3) Тәрбиелеу: </a:t>
            </a:r>
            <a:r>
              <a:rPr lang="ru-RU" sz="2800" dirty="0"/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мамандарының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еңбегін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білуге,құрметтеуге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576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738531"/>
          </a:xfrm>
        </p:spPr>
        <p:txBody>
          <a:bodyPr/>
          <a:lstStyle/>
          <a:p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Көрнекіліктер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Ойыншық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қонжық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хат,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сөмке,көліктер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пшіндер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Алдын ала жұмыс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Көлік түрлерін бақылау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231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1600" y="260648"/>
            <a:ext cx="71628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Мотивациялық-қозғаушылық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/>
          </a:p>
          <a:p>
            <a:r>
              <a:rPr lang="kk-KZ" sz="2400" dirty="0" smtClean="0"/>
              <a:t>   </a:t>
            </a:r>
            <a:endParaRPr lang="ru-RU" sz="2400" dirty="0" smtClean="0"/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691680" y="1481328"/>
            <a:ext cx="6995120" cy="4525963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Шаттық шеңбері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Армысың –Алтын күн!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Армысың –Көк аспан !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Армысың- Жер ана!       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Армысың достарым!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Сендерді көрсем қуанам!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125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95537" y="1388100"/>
            <a:ext cx="856895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«Кім қандай көлікпен</a:t>
            </a:r>
            <a:r>
              <a:rPr kumimoji="0" lang="kk-KZ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келді?» Ойыны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3200" b="1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шарты: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тәрбиеші балаларды шеңбер бойына тұрғызып, доп лақтырып, балабақшаға кім қандай көлікпен келгендігін сұрайды.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Ғажайып сәт: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Ойыншық қонжық келді. </a:t>
            </a: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i="0" u="none" strike="noStrike" cap="none" normalizeH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28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1736</TotalTime>
  <Words>709</Words>
  <Application>Microsoft Office PowerPoint</Application>
  <PresentationFormat>Экран (4:3)</PresentationFormat>
  <Paragraphs>133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Аспект</vt:lpstr>
      <vt:lpstr>Слайд 1</vt:lpstr>
      <vt:lpstr>Слайд 2</vt:lpstr>
      <vt:lpstr> </vt:lpstr>
      <vt:lpstr>Слайд 4</vt:lpstr>
      <vt:lpstr>Слайд 5</vt:lpstr>
      <vt:lpstr> </vt:lpstr>
      <vt:lpstr>Слайд 7</vt:lpstr>
      <vt:lpstr>Слайд 8</vt:lpstr>
      <vt:lpstr>Слайд 9</vt:lpstr>
      <vt:lpstr>Слайд 10</vt:lpstr>
      <vt:lpstr>Слайд 11</vt:lpstr>
      <vt:lpstr>Слайд 12</vt:lpstr>
      <vt:lpstr>          Су көліктері</vt:lpstr>
      <vt:lpstr>Әуе көліктері</vt:lpstr>
      <vt:lpstr>Слайд 15</vt:lpstr>
      <vt:lpstr>Жұмбақтар</vt:lpstr>
      <vt:lpstr>Слайд 17</vt:lpstr>
      <vt:lpstr>              </vt:lpstr>
      <vt:lpstr>            </vt:lpstr>
      <vt:lpstr>                                                                                                                                    </vt:lpstr>
      <vt:lpstr>Слайд 21</vt:lpstr>
      <vt:lpstr>Слайд 22</vt:lpstr>
      <vt:lpstr>Слайд 23</vt:lpstr>
      <vt:lpstr>Слайд 24</vt:lpstr>
      <vt:lpstr> «Сипатта ойыны» Шарты: Көп суреттің ішінен өзіне ұнаған көлік туралы айтып беру. 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дамир</dc:creator>
  <cp:lastModifiedBy>Нурдаулет</cp:lastModifiedBy>
  <cp:revision>140</cp:revision>
  <dcterms:modified xsi:type="dcterms:W3CDTF">2018-01-15T16:09:37Z</dcterms:modified>
</cp:coreProperties>
</file>